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6"/>
  </p:notesMasterIdLst>
  <p:handoutMasterIdLst>
    <p:handoutMasterId r:id="rId17"/>
  </p:handoutMasterIdLst>
  <p:sldIdLst>
    <p:sldId id="269" r:id="rId6"/>
    <p:sldId id="279" r:id="rId7"/>
    <p:sldId id="285" r:id="rId8"/>
    <p:sldId id="290" r:id="rId9"/>
    <p:sldId id="292" r:id="rId10"/>
    <p:sldId id="286" r:id="rId11"/>
    <p:sldId id="284" r:id="rId12"/>
    <p:sldId id="288" r:id="rId13"/>
    <p:sldId id="291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92379" autoAdjust="0"/>
  </p:normalViewPr>
  <p:slideViewPr>
    <p:cSldViewPr snapToGrid="0" snapToObjects="1">
      <p:cViewPr varScale="1">
        <p:scale>
          <a:sx n="105" d="100"/>
          <a:sy n="105" d="100"/>
        </p:scale>
        <p:origin x="6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7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8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OGC-Khronos ISG Sprint Demo Event: SimBlocks.io </a:t>
            </a:r>
          </a:p>
          <a:p>
            <a:pPr>
              <a:lnSpc>
                <a:spcPts val="5500"/>
              </a:lnSpc>
            </a:pP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Jordan Dauble, Owner</a:t>
            </a:r>
            <a:b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Glen Johnson, Software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EEF6C255-83FD-461E-A298-C61D4DA1C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9" r="1" b="11870"/>
          <a:stretch/>
        </p:blipFill>
        <p:spPr bwMode="auto">
          <a:xfrm>
            <a:off x="640080" y="1170228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GeoVolumes</a:t>
            </a:r>
            <a:r>
              <a:rPr lang="en-US" dirty="0"/>
              <a:t>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ADCE07-9BC7-4E34-9C90-89AC9FCB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07" y="1162838"/>
            <a:ext cx="97536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/>
              <a:t>.</a:t>
            </a:r>
          </a:p>
          <a:p>
            <a:pPr marL="0">
              <a:lnSpc>
                <a:spcPct val="110000"/>
              </a:lnSpc>
            </a:pPr>
            <a:r>
              <a:rPr lang="en-US"/>
              <a:t>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GeoVolumes Connection to Steinbeis Server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CD728-89A1-4A6F-9A39-B0836AA8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1503"/>
            <a:ext cx="10849707" cy="5586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79D7D1-0937-415D-B0B0-04F27256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94" y="4192150"/>
            <a:ext cx="3674306" cy="23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Method 1 - NASA Unity3DTiles Library</a:t>
            </a:r>
          </a:p>
          <a:p>
            <a:pPr marL="457200" lvl="1">
              <a:lnSpc>
                <a:spcPct val="110000"/>
              </a:lnSpc>
            </a:pPr>
            <a:r>
              <a:rPr lang="en-US" dirty="0" err="1"/>
              <a:t>OpenSource</a:t>
            </a:r>
            <a:r>
              <a:rPr lang="en-US" dirty="0"/>
              <a:t> library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Requires License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Method 2 - B3DM to OBJ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Convert </a:t>
            </a:r>
            <a:r>
              <a:rPr lang="en-US" dirty="0" err="1"/>
              <a:t>glTF</a:t>
            </a:r>
            <a:r>
              <a:rPr lang="en-US" dirty="0"/>
              <a:t> mesh buffers to OBJ files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Unity can directly load OBJ files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Method 3 - Directly load B3DM 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Access </a:t>
            </a:r>
            <a:r>
              <a:rPr lang="en-US" dirty="0" err="1"/>
              <a:t>glTF</a:t>
            </a:r>
            <a:r>
              <a:rPr lang="en-US" dirty="0"/>
              <a:t> mesh buffers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Utilize Unity Native Rendering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Methods</a:t>
            </a:r>
          </a:p>
        </p:txBody>
      </p:sp>
    </p:spTree>
    <p:extLst>
      <p:ext uri="{BB962C8B-B14F-4D97-AF65-F5344CB8AC3E}">
        <p14:creationId xmlns:p14="http://schemas.microsoft.com/office/powerpoint/2010/main" val="405602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37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table, cake, photo, sitting&#10;&#10;Description automatically generated">
            <a:extLst>
              <a:ext uri="{FF2B5EF4-FFF2-40B4-BE49-F238E27FC236}">
                <a16:creationId xmlns:a16="http://schemas.microsoft.com/office/drawing/2014/main" id="{25E03554-41C5-4AD0-B974-8CAD1342D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1690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88" y="206767"/>
            <a:ext cx="10165218" cy="6368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 err="1">
                <a:solidFill>
                  <a:srgbClr val="FFFFFF"/>
                </a:solidFill>
                <a:latin typeface="+mj-lt"/>
              </a:rPr>
              <a:t>CesiumIon</a:t>
            </a:r>
            <a:r>
              <a:rPr lang="en-US" sz="4000" dirty="0">
                <a:solidFill>
                  <a:srgbClr val="FFFFFF"/>
                </a:solidFill>
                <a:latin typeface="+mj-lt"/>
              </a:rPr>
              <a:t> to Unity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F9F7EA0-3F56-4C7E-9B2D-3423B3AF028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583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0B0B0C1-A306-4573-8D49-BB656F311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DA58A1-1F83-449F-BCD7-2D82B55AF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3111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" y="-212331"/>
            <a:ext cx="5676880" cy="13466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+mj-lt"/>
              </a:rPr>
              <a:t>3D Tiles to OBJ Conversion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5726F-BD23-4B3D-8BE7-D47051E33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15" r="22415" b="1"/>
          <a:stretch/>
        </p:blipFill>
        <p:spPr>
          <a:xfrm>
            <a:off x="20" y="891540"/>
            <a:ext cx="5371152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7D7B7A-CF54-42CE-AA57-119A8FA20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1172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176" y="2408844"/>
            <a:ext cx="4918544" cy="3553806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000">
                <a:solidFill>
                  <a:srgbClr val="FFFFFF"/>
                </a:solidFill>
                <a:latin typeface="+mn-lt"/>
                <a:cs typeface="+mn-cs"/>
              </a:rPr>
              <a:t>.</a:t>
            </a:r>
          </a:p>
          <a:p>
            <a:pPr marL="0">
              <a:lnSpc>
                <a:spcPct val="90000"/>
              </a:lnSpc>
            </a:pPr>
            <a:r>
              <a:rPr lang="en-US" sz="2000">
                <a:solidFill>
                  <a:srgbClr val="FFFFFF"/>
                </a:solidFill>
                <a:latin typeface="+mn-l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631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E98B8B0-573C-43DD-85FE-31433D570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hillside&#10;&#10;Description automatically generated">
            <a:extLst>
              <a:ext uri="{FF2B5EF4-FFF2-40B4-BE49-F238E27FC236}">
                <a16:creationId xmlns:a16="http://schemas.microsoft.com/office/drawing/2014/main" id="{8B5C5003-1ED4-4E84-A7E8-795D61231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9" r="18470"/>
          <a:stretch/>
        </p:blipFill>
        <p:spPr>
          <a:xfrm>
            <a:off x="20" y="10"/>
            <a:ext cx="7642726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986129"/>
            <a:ext cx="6288261" cy="225323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52624"/>
            <a:ext cx="1512952" cy="19202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New York 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3D Tiles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lose up of a hillside next to a body of water&#10;&#10;Description automatically generated">
            <a:extLst>
              <a:ext uri="{FF2B5EF4-FFF2-40B4-BE49-F238E27FC236}">
                <a16:creationId xmlns:a16="http://schemas.microsoft.com/office/drawing/2014/main" id="{E7CEFDE3-E834-4969-BD77-A0BE04E31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5" b="-4"/>
          <a:stretch/>
        </p:blipFill>
        <p:spPr>
          <a:xfrm>
            <a:off x="7720049" y="10"/>
            <a:ext cx="4471952" cy="2240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370" y="47845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07046" y="5103601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422" y="4151376"/>
            <a:ext cx="3554842" cy="1920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Connection to </a:t>
            </a:r>
            <a:r>
              <a:rPr lang="en-US" sz="1700" dirty="0" err="1">
                <a:solidFill>
                  <a:schemeClr val="tx1"/>
                </a:solidFill>
                <a:latin typeface="+mn-lt"/>
                <a:cs typeface="+mn-cs"/>
              </a:rPr>
              <a:t>Steinbeis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 Server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SimBlocks.io Integration with Unity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One World SDK for Unity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Direct </a:t>
            </a:r>
            <a:r>
              <a:rPr lang="en-US" sz="1700" dirty="0" err="1">
                <a:solidFill>
                  <a:schemeClr val="tx1"/>
                </a:solidFill>
                <a:latin typeface="+mn-lt"/>
                <a:cs typeface="+mn-cs"/>
              </a:rPr>
              <a:t>glTF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 mesh loading</a:t>
            </a:r>
          </a:p>
        </p:txBody>
      </p:sp>
      <p:pic>
        <p:nvPicPr>
          <p:cNvPr id="10" name="Picture 9" descr="A close up of a hillside&#10;&#10;Description automatically generated">
            <a:extLst>
              <a:ext uri="{FF2B5EF4-FFF2-40B4-BE49-F238E27FC236}">
                <a16:creationId xmlns:a16="http://schemas.microsoft.com/office/drawing/2014/main" id="{F3B84062-EE88-4E04-8D32-6C864F1B6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75" r="1" b="8433"/>
          <a:stretch/>
        </p:blipFill>
        <p:spPr>
          <a:xfrm>
            <a:off x="7720049" y="2308860"/>
            <a:ext cx="4471952" cy="2240280"/>
          </a:xfrm>
          <a:prstGeom prst="rect">
            <a:avLst/>
          </a:pr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C04238BF-82A7-4614-9334-384894A22B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" r="4" b="4"/>
          <a:stretch/>
        </p:blipFill>
        <p:spPr>
          <a:xfrm>
            <a:off x="7720049" y="4617720"/>
            <a:ext cx="4471957" cy="22402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46801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bg1"/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Interface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E888A-0CA8-49CA-87F0-45C63EC1D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91" r="1" b="1468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9482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 err="1"/>
              <a:t>GeoVolumes</a:t>
            </a:r>
            <a:r>
              <a:rPr lang="en-US" dirty="0"/>
              <a:t> Bounding Volumes Queries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Runtime Conversion Performance Improvements</a:t>
            </a:r>
          </a:p>
          <a:p>
            <a:pPr marL="0">
              <a:lnSpc>
                <a:spcPct val="110000"/>
              </a:lnSpc>
            </a:pPr>
            <a:r>
              <a:rPr lang="en-US"/>
              <a:t>Terrain clamping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Unfinished Work</a:t>
            </a:r>
          </a:p>
        </p:txBody>
      </p:sp>
    </p:spTree>
    <p:extLst>
      <p:ext uri="{BB962C8B-B14F-4D97-AF65-F5344CB8AC3E}">
        <p14:creationId xmlns:p14="http://schemas.microsoft.com/office/powerpoint/2010/main" val="242146332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134</Words>
  <Application>Microsoft Office PowerPoint</Application>
  <PresentationFormat>Widescreen</PresentationFormat>
  <Paragraphs>43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Calibri Light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GeoVolumes Architecture</vt:lpstr>
      <vt:lpstr>GeoVolumes Connection to Steinbeis Server</vt:lpstr>
      <vt:lpstr>Conversion Methods</vt:lpstr>
      <vt:lpstr>CesiumIon to Unity</vt:lpstr>
      <vt:lpstr>3D Tiles to OBJ Conversion</vt:lpstr>
      <vt:lpstr>New York  3D Tiles</vt:lpstr>
      <vt:lpstr>Interface Testing</vt:lpstr>
      <vt:lpstr>Unfinished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Dauble</dc:creator>
  <cp:lastModifiedBy>Jordan Dauble</cp:lastModifiedBy>
  <cp:revision>3</cp:revision>
  <dcterms:created xsi:type="dcterms:W3CDTF">2020-09-25T16:09:57Z</dcterms:created>
  <dcterms:modified xsi:type="dcterms:W3CDTF">2020-09-25T17:35:29Z</dcterms:modified>
</cp:coreProperties>
</file>